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1" r:id="rId3"/>
    <p:sldId id="277" r:id="rId4"/>
    <p:sldId id="282" r:id="rId5"/>
    <p:sldId id="280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70" r:id="rId17"/>
    <p:sldId id="269" r:id="rId18"/>
    <p:sldId id="268" r:id="rId19"/>
    <p:sldId id="267" r:id="rId20"/>
    <p:sldId id="271" r:id="rId21"/>
    <p:sldId id="272" r:id="rId22"/>
    <p:sldId id="273" r:id="rId23"/>
    <p:sldId id="274" r:id="rId24"/>
    <p:sldId id="275" r:id="rId25"/>
    <p:sldId id="279" r:id="rId26"/>
    <p:sldId id="276" r:id="rId27"/>
    <p:sldId id="278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74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04F3F-C678-4778-AAAF-ABDA3273A1B4}" type="datetimeFigureOut">
              <a:rPr lang="ru-RU" smtClean="0"/>
              <a:t>24.03.2021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7592E-2B9D-44F5-85FC-1FF69ADCFF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0853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04F3F-C678-4778-AAAF-ABDA3273A1B4}" type="datetimeFigureOut">
              <a:rPr lang="ru-RU" smtClean="0"/>
              <a:t>24.03.2021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7592E-2B9D-44F5-85FC-1FF69ADCFF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047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04F3F-C678-4778-AAAF-ABDA3273A1B4}" type="datetimeFigureOut">
              <a:rPr lang="ru-RU" smtClean="0"/>
              <a:t>24.03.2021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7592E-2B9D-44F5-85FC-1FF69ADCFF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5109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04F3F-C678-4778-AAAF-ABDA3273A1B4}" type="datetimeFigureOut">
              <a:rPr lang="ru-RU" smtClean="0"/>
              <a:t>24.03.2021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7592E-2B9D-44F5-85FC-1FF69ADCFF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5159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04F3F-C678-4778-AAAF-ABDA3273A1B4}" type="datetimeFigureOut">
              <a:rPr lang="ru-RU" smtClean="0"/>
              <a:t>24.03.2021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7592E-2B9D-44F5-85FC-1FF69ADCFF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3064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04F3F-C678-4778-AAAF-ABDA3273A1B4}" type="datetimeFigureOut">
              <a:rPr lang="ru-RU" smtClean="0"/>
              <a:t>24.03.2021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7592E-2B9D-44F5-85FC-1FF69ADCFF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4075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04F3F-C678-4778-AAAF-ABDA3273A1B4}" type="datetimeFigureOut">
              <a:rPr lang="ru-RU" smtClean="0"/>
              <a:t>24.03.2021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7592E-2B9D-44F5-85FC-1FF69ADCFF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1257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04F3F-C678-4778-AAAF-ABDA3273A1B4}" type="datetimeFigureOut">
              <a:rPr lang="ru-RU" smtClean="0"/>
              <a:t>24.03.2021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7592E-2B9D-44F5-85FC-1FF69ADCFF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7315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04F3F-C678-4778-AAAF-ABDA3273A1B4}" type="datetimeFigureOut">
              <a:rPr lang="ru-RU" smtClean="0"/>
              <a:t>24.03.2021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7592E-2B9D-44F5-85FC-1FF69ADCFF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2424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04F3F-C678-4778-AAAF-ABDA3273A1B4}" type="datetimeFigureOut">
              <a:rPr lang="ru-RU" smtClean="0"/>
              <a:t>24.03.2021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7592E-2B9D-44F5-85FC-1FF69ADCFF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4831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04F3F-C678-4778-AAAF-ABDA3273A1B4}" type="datetimeFigureOut">
              <a:rPr lang="ru-RU" smtClean="0"/>
              <a:t>24.03.2021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7592E-2B9D-44F5-85FC-1FF69ADCFF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0168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04F3F-C678-4778-AAAF-ABDA3273A1B4}" type="datetimeFigureOut">
              <a:rPr lang="ru-RU" smtClean="0"/>
              <a:t>24.03.2021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57592E-2B9D-44F5-85FC-1FF69ADCFF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919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38783"/>
            <a:ext cx="12192000" cy="1545650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детский сад № 26 муниципального образования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Тимашевский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79450" y="2601118"/>
            <a:ext cx="10833100" cy="1655762"/>
          </a:xfrm>
        </p:spPr>
        <p:txBody>
          <a:bodyPr>
            <a:noAutofit/>
          </a:bodyPr>
          <a:lstStyle/>
          <a:p>
            <a:r>
              <a:rPr lang="ru-RU" sz="5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</a:t>
            </a:r>
            <a:r>
              <a:rPr lang="ru-RU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ь</a:t>
            </a:r>
            <a:r>
              <a:rPr lang="ru-RU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зование</a:t>
            </a:r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кинезиологических</a:t>
            </a:r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упражнений</a:t>
            </a:r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работе</a:t>
            </a:r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</a:t>
            </a:r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старшими</a:t>
            </a:r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дошкольниками»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232900" y="6057900"/>
            <a:ext cx="2959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Выполнил: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Галустян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С.М.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468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716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4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75565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6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47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97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04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38289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55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9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15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1746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284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6" name="Прямоугольник 5"/>
          <p:cNvSpPr/>
          <p:nvPr/>
        </p:nvSpPr>
        <p:spPr>
          <a:xfrm>
            <a:off x="381000" y="541634"/>
            <a:ext cx="11430000" cy="49859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Карась, </a:t>
            </a:r>
            <a:r>
              <a:rPr lang="ru-RU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орел, перья,</a:t>
            </a:r>
            <a:endParaRPr lang="ru-RU" sz="8800" b="1" cap="none" spc="0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pPr algn="ctr"/>
            <a:r>
              <a:rPr lang="ru-RU" sz="8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бегать, плавать, </a:t>
            </a:r>
            <a:r>
              <a:rPr lang="ru-RU" sz="8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овца</a:t>
            </a:r>
            <a:r>
              <a:rPr lang="ru-RU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,</a:t>
            </a:r>
            <a:endParaRPr lang="ru-RU" sz="88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ru-RU" sz="8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шерсть</a:t>
            </a:r>
            <a:r>
              <a:rPr lang="ru-RU" sz="8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,</a:t>
            </a:r>
            <a:r>
              <a:rPr lang="ru-RU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летать,</a:t>
            </a:r>
            <a:r>
              <a:rPr lang="ru-RU" sz="8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чешуя</a:t>
            </a:r>
            <a:r>
              <a:rPr lang="ru-RU" sz="8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,</a:t>
            </a:r>
          </a:p>
          <a:p>
            <a:pPr algn="ctr"/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4169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93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37415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89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83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04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7600" y="2628901"/>
            <a:ext cx="10236200" cy="1372394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двумя руками – путь к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успеху!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	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Одновременные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движения обеих рук активируют сразу оба полушария. Создаются новые нейронные связи, а значит, процессы анализа и синтеза информации проходят быстрее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следствие, повышается умственная активность и работоспособность. Ученик лучше усваивает знания, проще осваивает навыки, успевает выполнять больше задач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496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EA7F986-D0F7-4AA6-BDD6-B09D7E347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48" y="72097"/>
            <a:ext cx="5035352" cy="6713804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-72099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012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48" y="187325"/>
            <a:ext cx="4882952" cy="6510604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452" y="187325"/>
            <a:ext cx="4882953" cy="651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386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012" y="-1"/>
            <a:ext cx="12424012" cy="6858001"/>
          </a:xfrm>
        </p:spPr>
      </p:pic>
      <p:sp>
        <p:nvSpPr>
          <p:cNvPr id="6" name="Прямоугольник 5"/>
          <p:cNvSpPr/>
          <p:nvPr/>
        </p:nvSpPr>
        <p:spPr>
          <a:xfrm>
            <a:off x="122830" y="0"/>
            <a:ext cx="12069170" cy="63401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8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1.Карась</a:t>
            </a:r>
            <a:r>
              <a:rPr lang="ru-RU" sz="8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, овца, </a:t>
            </a:r>
            <a:r>
              <a:rPr lang="ru-RU" sz="8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орел.</a:t>
            </a:r>
            <a:endParaRPr lang="ru-RU" sz="8800" b="1" cap="none" spc="0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r>
              <a:rPr lang="ru-RU" sz="8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2. бегать</a:t>
            </a:r>
            <a:r>
              <a:rPr lang="ru-RU" sz="8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, плавать, </a:t>
            </a:r>
            <a:r>
              <a:rPr lang="ru-RU" sz="8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летать.</a:t>
            </a:r>
            <a:endParaRPr lang="ru-RU" sz="88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ru-RU" sz="8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3.шерсть</a:t>
            </a:r>
            <a:r>
              <a:rPr lang="ru-RU" sz="8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, перья, </a:t>
            </a:r>
            <a:r>
              <a:rPr lang="ru-RU" sz="8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чешуя.</a:t>
            </a:r>
            <a:endParaRPr lang="ru-RU" sz="8800" b="1" cap="none" spc="0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Логическое мышление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10354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9433" y="-1"/>
            <a:ext cx="12601433" cy="6858001"/>
          </a:xfrm>
        </p:spPr>
      </p:pic>
      <p:sp>
        <p:nvSpPr>
          <p:cNvPr id="6" name="Прямоугольник 5"/>
          <p:cNvSpPr/>
          <p:nvPr/>
        </p:nvSpPr>
        <p:spPr>
          <a:xfrm>
            <a:off x="-232012" y="0"/>
            <a:ext cx="12787952" cy="63401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8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1.Карась,</a:t>
            </a:r>
            <a:r>
              <a:rPr lang="ru-RU" sz="8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плавать, чешуя. 2.Овца</a:t>
            </a:r>
            <a:r>
              <a:rPr lang="ru-RU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, бегать</a:t>
            </a:r>
            <a:r>
              <a:rPr lang="ru-RU" sz="8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,</a:t>
            </a:r>
            <a:r>
              <a:rPr lang="ru-RU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8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шерсть. 3.</a:t>
            </a:r>
            <a:r>
              <a:rPr lang="ru-RU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О</a:t>
            </a:r>
            <a:r>
              <a:rPr lang="ru-RU" sz="8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рел, </a:t>
            </a:r>
            <a:r>
              <a:rPr lang="ru-RU" sz="8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летать,</a:t>
            </a:r>
            <a:r>
              <a:rPr lang="ru-RU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перья.</a:t>
            </a:r>
            <a:endParaRPr lang="ru-RU" sz="88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ru-RU" sz="8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 </a:t>
            </a:r>
            <a:endParaRPr lang="ru-RU" sz="8800" b="1" cap="none" spc="0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Образное мышление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6254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300" y="207564"/>
            <a:ext cx="6442869" cy="6442869"/>
          </a:xfrm>
        </p:spPr>
      </p:pic>
    </p:spTree>
    <p:extLst>
      <p:ext uri="{BB962C8B-B14F-4D97-AF65-F5344CB8AC3E}">
        <p14:creationId xmlns:p14="http://schemas.microsoft.com/office/powerpoint/2010/main" val="35668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582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7662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5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18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055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17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94</Words>
  <Application>Microsoft Office PowerPoint</Application>
  <PresentationFormat>Широкоэкранный</PresentationFormat>
  <Paragraphs>15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Тема Office</vt:lpstr>
      <vt:lpstr>Муниципальное бюджетное дошкольное образовательное учреждение детский сад № 26 муниципального образования  Тимашевский район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Рисование двумя руками – путь к успеху!  Одновременные движения обеих рук активируют сразу оба полушария. Создаются новые нейронные связи, а значит, процессы анализа и синтеза информации проходят быстрее.   Как следствие, повышается умственная активность и работоспособность. Ученик лучше усваивает знания, проще осваивает навыки, успевает выполнять больше задач.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10</cp:revision>
  <dcterms:created xsi:type="dcterms:W3CDTF">2021-02-08T09:42:31Z</dcterms:created>
  <dcterms:modified xsi:type="dcterms:W3CDTF">2021-03-24T06:02:02Z</dcterms:modified>
</cp:coreProperties>
</file>